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FFF00"/>
                </a:solidFill>
              </a:rPr>
              <a:t>By Daniel Pivonka, Brianne </a:t>
            </a:r>
            <a:r>
              <a:rPr lang="en-US" sz="2000" dirty="0" err="1">
                <a:solidFill>
                  <a:srgbClr val="7FFF00"/>
                </a:solidFill>
              </a:rPr>
              <a:t>Bindas</a:t>
            </a:r>
            <a:r>
              <a:rPr lang="en-US" sz="2000" dirty="0">
                <a:solidFill>
                  <a:srgbClr val="7FFF00"/>
                </a:solidFill>
              </a:rPr>
              <a:t>, and Scott Mello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manninghamvet.com.au/sites/default/files/styles/large/public/images/article/ca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9" r="21514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you’re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0" y="761028"/>
            <a:ext cx="1761723" cy="4575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1" y="761028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72" y="761026"/>
            <a:ext cx="1738253" cy="4828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17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254" y="761026"/>
            <a:ext cx="1743851" cy="4912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Content Placeholder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99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Brianne’s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Designed most of the UI</a:t>
            </a:r>
          </a:p>
          <a:p>
            <a:r>
              <a:rPr lang="en-US" dirty="0"/>
              <a:t>Retrieved location and type of pets user requests</a:t>
            </a:r>
          </a:p>
          <a:p>
            <a:r>
              <a:rPr lang="en-US" dirty="0"/>
              <a:t>Helped Code </a:t>
            </a:r>
            <a:r>
              <a:rPr lang="en-US" dirty="0" err="1"/>
              <a:t>PetTypeActivity</a:t>
            </a:r>
            <a:r>
              <a:rPr lang="en-US" dirty="0"/>
              <a:t>, and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91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Dan’s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Created Utilities to Sent requests to API, and Parsed JSON</a:t>
            </a:r>
          </a:p>
          <a:p>
            <a:r>
              <a:rPr lang="en-US" dirty="0"/>
              <a:t>Created Pets Class</a:t>
            </a:r>
          </a:p>
          <a:p>
            <a:r>
              <a:rPr lang="en-US" dirty="0"/>
              <a:t>Created </a:t>
            </a:r>
            <a:r>
              <a:rPr lang="en-US" dirty="0" err="1"/>
              <a:t>PetAdapter</a:t>
            </a:r>
            <a:endParaRPr lang="en-US" dirty="0"/>
          </a:p>
          <a:p>
            <a:r>
              <a:rPr lang="en-US" dirty="0"/>
              <a:t>Helped Code </a:t>
            </a:r>
            <a:r>
              <a:rPr lang="en-US" dirty="0" err="1"/>
              <a:t>MainActivity</a:t>
            </a:r>
            <a:r>
              <a:rPr lang="en-US" dirty="0"/>
              <a:t>, </a:t>
            </a:r>
            <a:r>
              <a:rPr lang="en-US" dirty="0" err="1"/>
              <a:t>PetTypeActivity</a:t>
            </a:r>
            <a:r>
              <a:rPr lang="en-US" dirty="0"/>
              <a:t>, </a:t>
            </a:r>
            <a:r>
              <a:rPr lang="en-US" dirty="0" err="1"/>
              <a:t>PetListActivity</a:t>
            </a:r>
            <a:r>
              <a:rPr lang="en-US" dirty="0"/>
              <a:t>, and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4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Scott’s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Created Favorites Database</a:t>
            </a:r>
          </a:p>
          <a:p>
            <a:r>
              <a:rPr lang="en-US" dirty="0"/>
              <a:t>Displayed favorite pet profiles</a:t>
            </a:r>
          </a:p>
          <a:p>
            <a:r>
              <a:rPr lang="en-US" dirty="0"/>
              <a:t>Helped With UI</a:t>
            </a:r>
          </a:p>
          <a:p>
            <a:r>
              <a:rPr lang="en-US" dirty="0"/>
              <a:t>Help with Activities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PetCursorAdapter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FavoritesContentProvider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FavoritesTable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PetAdoptionDatabaseHelper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starts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r>
              <a:rPr lang="en-US" dirty="0" err="1"/>
              <a:t>FavoritesViewActivity</a:t>
            </a:r>
            <a:r>
              <a:rPr lang="en-US" dirty="0"/>
              <a:t>- Shows profile and picture of pet from favorites list – Code by Scott, Layout by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Adapter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Manages access to the Favorites Database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A helper class to manage database creation</a:t>
            </a:r>
            <a:r>
              <a:rPr lang="en-US"/>
              <a:t>/version </a:t>
            </a:r>
            <a:r>
              <a:rPr lang="en-US" dirty="0"/>
              <a:t>- Code by Scott</a:t>
            </a:r>
          </a:p>
          <a:p>
            <a:r>
              <a:rPr lang="en-US" dirty="0" err="1"/>
              <a:t>PetCursorAdapter</a:t>
            </a:r>
            <a:r>
              <a:rPr lang="en-US" dirty="0"/>
              <a:t> -  Used to bind database fields to views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7517" y="189200"/>
            <a:ext cx="3678360" cy="653129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437</TotalTime>
  <Words>363</Words>
  <Application>Microsoft Office PowerPoint</Application>
  <PresentationFormat>Widescreen</PresentationFormat>
  <Paragraphs>51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Project Design</vt:lpstr>
      <vt:lpstr>Brianne’s Work</vt:lpstr>
      <vt:lpstr>Dan’s Work</vt:lpstr>
      <vt:lpstr>Scott’s Work</vt:lpstr>
      <vt:lpstr>File Structure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Mello, Scott A</cp:lastModifiedBy>
  <cp:revision>27</cp:revision>
  <dcterms:created xsi:type="dcterms:W3CDTF">2016-12-05T23:20:56Z</dcterms:created>
  <dcterms:modified xsi:type="dcterms:W3CDTF">2016-12-08T14:49:06Z</dcterms:modified>
</cp:coreProperties>
</file>

<file path=docProps/thumbnail.jpeg>
</file>